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2" r:id="rId3"/>
    <p:sldId id="281" r:id="rId4"/>
    <p:sldId id="258" r:id="rId5"/>
    <p:sldId id="271" r:id="rId6"/>
    <p:sldId id="282" r:id="rId7"/>
    <p:sldId id="263" r:id="rId8"/>
    <p:sldId id="264" r:id="rId9"/>
    <p:sldId id="265" r:id="rId10"/>
    <p:sldId id="266" r:id="rId11"/>
    <p:sldId id="267" r:id="rId12"/>
    <p:sldId id="272" r:id="rId13"/>
    <p:sldId id="283" r:id="rId14"/>
    <p:sldId id="268" r:id="rId15"/>
    <p:sldId id="269" r:id="rId16"/>
    <p:sldId id="273" r:id="rId17"/>
    <p:sldId id="284" r:id="rId18"/>
    <p:sldId id="274" r:id="rId19"/>
    <p:sldId id="275" r:id="rId20"/>
    <p:sldId id="276" r:id="rId21"/>
    <p:sldId id="277" r:id="rId22"/>
    <p:sldId id="285" r:id="rId23"/>
    <p:sldId id="278" r:id="rId24"/>
    <p:sldId id="280" r:id="rId25"/>
    <p:sldId id="26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E3"/>
    <a:srgbClr val="FF9933"/>
    <a:srgbClr val="FF9999"/>
    <a:srgbClr val="C8D01E"/>
    <a:srgbClr val="D7DF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6" autoAdjust="0"/>
  </p:normalViewPr>
  <p:slideViewPr>
    <p:cSldViewPr>
      <p:cViewPr>
        <p:scale>
          <a:sx n="75" d="100"/>
          <a:sy n="75" d="100"/>
        </p:scale>
        <p:origin x="-120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CB3B-DEF3-4E88-98CC-EA22587FE9DB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51E1B-3EDF-4EC7-9A95-2431DC9B7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3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46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SON SLIDE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27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43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6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0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7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71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5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50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7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3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F92F-A18D-4DC8-8071-EBB7978733D0}" type="datetimeFigureOut">
              <a:rPr lang="tr-TR" smtClean="0"/>
              <a:t>3.1.2014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3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logo_yatay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7" y="5763450"/>
            <a:ext cx="2479618" cy="761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259" y="2636912"/>
            <a:ext cx="66139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00B3E3"/>
                </a:solidFill>
                <a:cs typeface="Arial" panose="020B0604020202020204" pitchFamily="34" charset="0"/>
              </a:rPr>
              <a:t>Sağlıklı Pişirme Teknikleri</a:t>
            </a:r>
          </a:p>
          <a:p>
            <a:pPr algn="ctr">
              <a:lnSpc>
                <a:spcPct val="200000"/>
              </a:lnSpc>
            </a:pPr>
            <a:r>
              <a:rPr lang="tr-TR" sz="28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Diyetkolik</a:t>
            </a:r>
            <a:r>
              <a:rPr lang="tr-TR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Diyetisyenim</a:t>
            </a:r>
            <a:endParaRPr lang="tr-TR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496" y="547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943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9932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Pişirme sürecinde </a:t>
            </a:r>
            <a:r>
              <a:rPr lang="tr-TR" sz="4000" b="1" dirty="0">
                <a:solidFill>
                  <a:srgbClr val="00B3E3"/>
                </a:solidFill>
              </a:rPr>
              <a:t>oluşacak kayıpları en aza indirmek için;</a:t>
            </a:r>
            <a:endParaRPr lang="tr-TR" sz="2000" b="1" dirty="0">
              <a:solidFill>
                <a:srgbClr val="00B3E3"/>
              </a:solidFill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10/25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467544" y="1408908"/>
            <a:ext cx="8208912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sırasında sebzelerin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suyunu bırakacağı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unutulmamalı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sebze yemekleri az suda pişirilmelidir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Böylece;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 değeri korunarak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kayıpları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önlenmiş olur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 pişirilirken oluşan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kayıplar; 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Yumru sebzelerde B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vitamini kaybı %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25-90, C vitamini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kaybı ise %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40-50 civarındadır.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Lahana, ıspanak, marul, semizotu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 yeşil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yapraklı sebzelerde pişirme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sırasında B vitamininde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30- 90,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vitamininde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civarı kayıplar görülmüştür.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9932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Pişirme sürecinde </a:t>
            </a:r>
            <a:r>
              <a:rPr lang="tr-TR" sz="4000" b="1" dirty="0">
                <a:solidFill>
                  <a:srgbClr val="00B3E3"/>
                </a:solidFill>
              </a:rPr>
              <a:t>oluşacak kayıpları en aza indirmek için;</a:t>
            </a:r>
            <a:endParaRPr lang="tr-TR" sz="2000" b="1" dirty="0">
              <a:solidFill>
                <a:srgbClr val="00B3E3"/>
              </a:solidFill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24515" y="6226967"/>
            <a:ext cx="1290610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11/25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6294" y="1493240"/>
            <a:ext cx="8208912" cy="4582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 C vitamini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değerinin azalmasına sebep olacağından, sebzeleri pişirirken soda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maden suyu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eklememek, yeşil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sarı sebzelerden yapılan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salataları limon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sirke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ekleyerek bekletmemek gerekir.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Lahana ve ıspanak pişirilirken renginin daha canlı olması için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bikarbonat eklenmemelidir. Bu durum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ve C vitamini kayıplarına neden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olur.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Ayrıca bikarbonat tüketimi fazla olan bireylerde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kalsiyum atılımında ve kemik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rezorpsiyonunda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önemli derecede azalma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görülmüştür.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76872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276872"/>
            <a:ext cx="2828925" cy="199072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20404" y="2518701"/>
            <a:ext cx="6611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Kuru Baklagiller İçin Sağlıklı Pişirme Teknikleri</a:t>
            </a:r>
          </a:p>
        </p:txBody>
      </p:sp>
    </p:spTree>
    <p:extLst>
      <p:ext uri="{BB962C8B-B14F-4D97-AF65-F5344CB8AC3E}">
        <p14:creationId xmlns:p14="http://schemas.microsoft.com/office/powerpoint/2010/main" val="2543001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utterstock_15421902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>
          <a:xfrm>
            <a:off x="899592" y="1268760"/>
            <a:ext cx="6995120" cy="4496091"/>
          </a:xfrm>
        </p:spPr>
      </p:pic>
    </p:spTree>
    <p:extLst>
      <p:ext uri="{BB962C8B-B14F-4D97-AF65-F5344CB8AC3E}">
        <p14:creationId xmlns:p14="http://schemas.microsoft.com/office/powerpoint/2010/main" val="2219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Kuru </a:t>
            </a:r>
            <a:r>
              <a:rPr lang="tr-TR" sz="4000" b="1" dirty="0">
                <a:solidFill>
                  <a:srgbClr val="00B3E3"/>
                </a:solidFill>
              </a:rPr>
              <a:t>B</a:t>
            </a:r>
            <a:r>
              <a:rPr lang="tr-TR" sz="4000" b="1" dirty="0" smtClean="0">
                <a:solidFill>
                  <a:srgbClr val="00B3E3"/>
                </a:solidFill>
              </a:rPr>
              <a:t>aklagillerde </a:t>
            </a:r>
            <a:r>
              <a:rPr lang="tr-TR" sz="4000" b="1" dirty="0">
                <a:solidFill>
                  <a:srgbClr val="00B3E3"/>
                </a:solidFill>
              </a:rPr>
              <a:t>Sağlıklı Pişirme </a:t>
            </a:r>
            <a:r>
              <a:rPr lang="tr-TR" sz="4000" b="1" dirty="0" smtClean="0">
                <a:solidFill>
                  <a:srgbClr val="00B3E3"/>
                </a:solidFill>
              </a:rPr>
              <a:t>Teknikleri</a:t>
            </a:r>
          </a:p>
          <a:p>
            <a:r>
              <a:rPr lang="tr-TR" sz="2000" b="1" dirty="0" smtClean="0">
                <a:solidFill>
                  <a:srgbClr val="00B3E3"/>
                </a:solidFill>
              </a:rPr>
              <a:t>Hazırlık-Pişirme</a:t>
            </a:r>
            <a:endParaRPr lang="tr-TR" sz="2000" b="1" dirty="0">
              <a:solidFill>
                <a:srgbClr val="00B3E3"/>
              </a:solidFill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14/25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85843" y="1988840"/>
            <a:ext cx="8208912" cy="41044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 baklagiller oda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ısısında 8-24 saat suda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bekletilirse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 yapıcı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ögeleri uzaklaşır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sindirimi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kolaylaşır, kısa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sürede pişirilmesi sağlanır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Islatma suyunun atılmasında besin değeri kaybı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oluşmaz.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Pişirmeden önce haşlanacaksa; haşlama suyu dökülmemelidir. Haşlama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suyunda suda eriyen vitaminler oldukça fazladır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00B3E3"/>
                </a:solidFill>
              </a:rPr>
              <a:t>Kuru Baklagillerde Sağlıklı Pişirme 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15/25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9" y="1650084"/>
            <a:ext cx="4464495" cy="18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C’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üzerinde pişirilmesi protein kaybına neden olur. Orta ateşte pişirilmelidir.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Düdüklü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tencereler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 baklagiller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 en iyi pişirme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araçlarıdır. (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45- 60 dakika)</a:t>
            </a:r>
          </a:p>
        </p:txBody>
      </p:sp>
    </p:spTree>
    <p:extLst>
      <p:ext uri="{BB962C8B-B14F-4D97-AF65-F5344CB8AC3E}">
        <p14:creationId xmlns:p14="http://schemas.microsoft.com/office/powerpoint/2010/main" val="2468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76872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276872"/>
            <a:ext cx="2828925" cy="199072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20404" y="2518701"/>
            <a:ext cx="6611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Etler İçin Sağlıklı Pişirme Teknikleri</a:t>
            </a:r>
          </a:p>
        </p:txBody>
      </p:sp>
    </p:spTree>
    <p:extLst>
      <p:ext uri="{BB962C8B-B14F-4D97-AF65-F5344CB8AC3E}">
        <p14:creationId xmlns:p14="http://schemas.microsoft.com/office/powerpoint/2010/main" val="897731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-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 b="6834"/>
          <a:stretch>
            <a:fillRect/>
          </a:stretch>
        </p:blipFill>
        <p:spPr>
          <a:xfrm>
            <a:off x="1043608" y="1196752"/>
            <a:ext cx="7139136" cy="4588658"/>
          </a:xfrm>
        </p:spPr>
      </p:pic>
    </p:spTree>
    <p:extLst>
      <p:ext uri="{BB962C8B-B14F-4D97-AF65-F5344CB8AC3E}">
        <p14:creationId xmlns:p14="http://schemas.microsoft.com/office/powerpoint/2010/main" val="302758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Etlerde </a:t>
            </a:r>
            <a:r>
              <a:rPr lang="tr-TR" sz="4000" b="1" dirty="0">
                <a:solidFill>
                  <a:srgbClr val="00B3E3"/>
                </a:solidFill>
              </a:rPr>
              <a:t>Sağlıklı Pişirme </a:t>
            </a:r>
            <a:r>
              <a:rPr lang="tr-TR" sz="4000" b="1" dirty="0" smtClean="0">
                <a:solidFill>
                  <a:srgbClr val="00B3E3"/>
                </a:solidFill>
              </a:rPr>
              <a:t>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18/25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85843" y="1556792"/>
            <a:ext cx="8208912" cy="4536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yumuşaklığı; hayvanın türüne, yaşına, kas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yağ dokusu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miktarına, beslenmesine, kesildikten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sonraki dinlenme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durumuna göre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değişir. 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Hayvanın çeşitli yerlerinden elde edilen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etlere; farklı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 yöntemleri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uygulanması gerekir. Bu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 etin lezzetini arttırır. 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Etlerde </a:t>
            </a:r>
            <a:r>
              <a:rPr lang="tr-TR" sz="4000" b="1" dirty="0">
                <a:solidFill>
                  <a:srgbClr val="00B3E3"/>
                </a:solidFill>
              </a:rPr>
              <a:t>Sağlıklı Pişirme 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19/25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13479" y="1340768"/>
            <a:ext cx="8280919" cy="18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Kuru </a:t>
            </a:r>
            <a:r>
              <a:rPr lang="tr-TR" sz="2000" dirty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ısıda pişirilmesi uygun </a:t>
            </a: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etler: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dokusu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olan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etlere uygulanır.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zgara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fırın rosto bu yöntemle pişirilmelidir. 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 dokusu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olan etler de,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kıyma haline getirilerek köfte şeklinde kuru ısıda pişirebilir. 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Izgara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yaparken yüksek ısı verilmemelidir.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etin hızlıca katılaşmasına iç kısmının çiğ kalmasına sebep olur. Ayrıca yüksek ateşte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pişirmek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kaybına sebep olur. 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Tavuk etinin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ızgarada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yağsız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tavada,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yağında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pişmesi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 yöntemdir. 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76872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276872"/>
            <a:ext cx="2828925" cy="199072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16035" y="248740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Sağlıklı Pişirme Teknikleri</a:t>
            </a:r>
          </a:p>
        </p:txBody>
      </p:sp>
    </p:spTree>
    <p:extLst>
      <p:ext uri="{BB962C8B-B14F-4D97-AF65-F5344CB8AC3E}">
        <p14:creationId xmlns:p14="http://schemas.microsoft.com/office/powerpoint/2010/main" val="3356840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Etlerde </a:t>
            </a:r>
            <a:r>
              <a:rPr lang="tr-TR" sz="4000" b="1" dirty="0">
                <a:solidFill>
                  <a:srgbClr val="00B3E3"/>
                </a:solidFill>
              </a:rPr>
              <a:t>Sağlıklı Pişirme 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20/25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9" y="1008603"/>
            <a:ext cx="8280919" cy="4299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Nemli </a:t>
            </a:r>
            <a:r>
              <a:rPr lang="tr-TR" sz="2000" dirty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ısıda pişirme: 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 dokusu fazla olan etlere uygulanır. Kuşbaşı etler, parça etler bu pişirme yöntemi ile az su kullanılarak kebap, pirzola, biftek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yapılabilir.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Yağda </a:t>
            </a:r>
            <a:r>
              <a:rPr lang="tr-TR" sz="2000" dirty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kızartma yöntemi: 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açısından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önerilmeyen bu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kıymanın köfte haline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getirilmesinde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balıklarda kullanılır. Yağ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 kızgın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olursa,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etin dış yüzeyi katılaşır ve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ısının içeriye gitmesini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önler.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durumda et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pişmez ve çiğ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kalır.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kısımları ise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kanserojenik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maddeler oluşturur. Az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kullanmak da,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etin daha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 çekmesine sebep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olur. Kanatlı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 etlerinde ve balıkta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kızartmadan önce unlama yapılabilir.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Etlerde </a:t>
            </a:r>
            <a:r>
              <a:rPr lang="tr-TR" sz="4000" b="1" dirty="0">
                <a:solidFill>
                  <a:srgbClr val="00B3E3"/>
                </a:solidFill>
              </a:rPr>
              <a:t>Sağlıklı Pişirme 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21/25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8" y="1340768"/>
            <a:ext cx="8280919" cy="4299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Mangalda pişirme: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ızgara yapılan etler,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ateşe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 yakın pişirilirse (15 cm den yakın)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kanserojenik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öğeler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oluşabilir. Etlerden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damlayan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su, B vitamini kaybına neden olur. Bu nedenle,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çatal yerine tahta maşa kullanılması ve sürekli olarak çevrilmeden ızgara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 önerilir.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-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0235"/>
          <a:stretch>
            <a:fillRect/>
          </a:stretch>
        </p:blipFill>
        <p:spPr>
          <a:xfrm>
            <a:off x="1043608" y="1124744"/>
            <a:ext cx="7139136" cy="4588658"/>
          </a:xfrm>
        </p:spPr>
      </p:pic>
    </p:spTree>
    <p:extLst>
      <p:ext uri="{BB962C8B-B14F-4D97-AF65-F5344CB8AC3E}">
        <p14:creationId xmlns:p14="http://schemas.microsoft.com/office/powerpoint/2010/main" val="147896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Sağlıklı </a:t>
            </a:r>
            <a:r>
              <a:rPr lang="tr-TR" sz="4000" b="1" dirty="0">
                <a:solidFill>
                  <a:srgbClr val="00B3E3"/>
                </a:solidFill>
              </a:rPr>
              <a:t>Pişirme 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23/25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9" y="1008603"/>
            <a:ext cx="8280919" cy="4299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Yumurta: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Yumurta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çiğ olarak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tüketilmemelidir. Çiğ yumurta sindirimi güçleştirir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biotin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adındaki bir vitaminin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emilimini engeller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Ayrıca besin zehirlenmesine de yol açabilir. 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Yumurta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yıkanmadan buzdolabında saklanmalı, ancak kullanmadan önce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ellerle birlikte mutlaka yıkanmalıdır.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Süt: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Süt uzun süre kaynatılırsa vitaminleri azalır. Pastörize ve sterilize edilmemiş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süt,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kabardıktan sonra 4 - 5 dakika karıştırılarak kaynatılmalıdır. Ardından hemen soğutulup cam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kavanozda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buzdolabına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konarak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1 - 2 gün içerisinde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tüketilmelidir.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2993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Sağlıklı </a:t>
            </a:r>
            <a:r>
              <a:rPr lang="tr-TR" sz="4000" b="1" dirty="0">
                <a:solidFill>
                  <a:srgbClr val="00B3E3"/>
                </a:solidFill>
              </a:rPr>
              <a:t>Pişirme Teknikleri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3166" y="6226967"/>
            <a:ext cx="1301959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24/25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9" y="1008603"/>
            <a:ext cx="8280919" cy="4299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Patates:</a:t>
            </a:r>
            <a:endParaRPr lang="tr-TR" sz="2000" dirty="0">
              <a:solidFill>
                <a:srgbClr val="00B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Patates gibi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kabuklu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haşlanabilen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iyice yıkadıktan sonra kabuğuyla birlikte haşlanmalıdır. Piştikten sonra kabuğu kolaylıkla soyulabilir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böylece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 değeri de korunmuş olur.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Çözdürme: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Buzdolabının alt raflarında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bekletildikten sonra, su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geçirmeyen naylon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torba ile sıkıca bağlanıp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soğuk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 tutularak, en son mikrodalga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fırının çözdürme programında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yöntem gerçekleştirilmelidir. Oda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sıcaklığında,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kalorifer üzerinde ya da altında, hafif ateşte veya güneşli yerlerde bekletilerek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yapılmamalıdır. Çözdürülmüş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besinler bekletilmeden pişirilmelidir.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" y="246193"/>
            <a:ext cx="7439025" cy="522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0050" y="4437112"/>
            <a:ext cx="311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 smtClean="0">
                <a:solidFill>
                  <a:srgbClr val="00B3E3"/>
                </a:solidFill>
                <a:latin typeface="+mj-lt"/>
              </a:rPr>
              <a:t>Teşekkürler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496" y="547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26"/>
            <a:ext cx="9144000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1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utterstock_16595667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3" r="-3303"/>
          <a:stretch>
            <a:fillRect/>
          </a:stretch>
        </p:blipFill>
        <p:spPr>
          <a:xfrm>
            <a:off x="457200" y="981075"/>
            <a:ext cx="8229600" cy="5145088"/>
          </a:xfrm>
        </p:spPr>
      </p:pic>
    </p:spTree>
    <p:extLst>
      <p:ext uri="{BB962C8B-B14F-4D97-AF65-F5344CB8AC3E}">
        <p14:creationId xmlns:p14="http://schemas.microsoft.com/office/powerpoint/2010/main" val="6852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99324"/>
            <a:ext cx="7770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  <a:latin typeface="+mj-lt"/>
              </a:rPr>
              <a:t>Sağlıklı Pişirme Tekniklerinin Önemi</a:t>
            </a:r>
            <a:endParaRPr lang="tr-TR" sz="2000" b="1" dirty="0" smtClean="0">
              <a:solidFill>
                <a:srgbClr val="00B3E3"/>
              </a:solidFill>
              <a:latin typeface="+mj-lt"/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4/25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299445" y="1988840"/>
            <a:ext cx="8208912" cy="18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Obezite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kalp hastalıkları, kanser, diyabet gibi kronik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hastalıklar, her geçen gün artış göstermektedir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hastalıklardan korunmak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beslendiğimiz kadar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besinleri nasıl pişirdiğimiz de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önemlidir. 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76872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276872"/>
            <a:ext cx="2828925" cy="199072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20405" y="2518701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Sebzeler İçin Sağlıklı Pişirme Teknikleri</a:t>
            </a:r>
          </a:p>
        </p:txBody>
      </p:sp>
    </p:spTree>
    <p:extLst>
      <p:ext uri="{BB962C8B-B14F-4D97-AF65-F5344CB8AC3E}">
        <p14:creationId xmlns:p14="http://schemas.microsoft.com/office/powerpoint/2010/main" val="659267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utterstock_5953087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17429"/>
          <a:stretch>
            <a:fillRect/>
          </a:stretch>
        </p:blipFill>
        <p:spPr>
          <a:xfrm>
            <a:off x="1331640" y="1340768"/>
            <a:ext cx="6682779" cy="4353346"/>
          </a:xfrm>
        </p:spPr>
      </p:pic>
    </p:spTree>
    <p:extLst>
      <p:ext uri="{BB962C8B-B14F-4D97-AF65-F5344CB8AC3E}">
        <p14:creationId xmlns:p14="http://schemas.microsoft.com/office/powerpoint/2010/main" val="352126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99324"/>
            <a:ext cx="8691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  <a:latin typeface="+mj-lt"/>
              </a:rPr>
              <a:t>Pişirme sürecinde </a:t>
            </a:r>
            <a:r>
              <a:rPr lang="tr-TR" sz="4000" b="1" dirty="0">
                <a:solidFill>
                  <a:srgbClr val="00B3E3"/>
                </a:solidFill>
                <a:latin typeface="+mj-lt"/>
              </a:rPr>
              <a:t>oluşacak kayıpları en aza indirmek için;</a:t>
            </a:r>
            <a:endParaRPr lang="tr-TR" sz="2000" b="1" dirty="0" smtClean="0">
              <a:solidFill>
                <a:srgbClr val="00B3E3"/>
              </a:solidFill>
              <a:latin typeface="+mj-lt"/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7/25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8" y="1772816"/>
            <a:ext cx="8208912" cy="252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meyvelerin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doğal rengini korumak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kısa sürede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pişirmek gerekir. Pişme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 uzadıkça besin değeri kayıpları artar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Tencerenin kapağını 1–2 kereden fazla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açmamak gerekir. Aksi halde </a:t>
            </a:r>
            <a:r>
              <a:rPr lang="tr-T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oksidasyon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oksijen teması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moleküler yapının değişmesi)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gerçekleşir.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 öncesinde bol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 yıkanmalı ve yıkama sırasında el ile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hafifçe ovalanmalıdır.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aşka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metal ile temas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ettirilmemelidir.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7" y="299324"/>
            <a:ext cx="842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Pişirme sürecinde </a:t>
            </a:r>
            <a:r>
              <a:rPr lang="tr-TR" sz="4000" b="1" dirty="0">
                <a:solidFill>
                  <a:srgbClr val="00B3E3"/>
                </a:solidFill>
              </a:rPr>
              <a:t>oluşacak kayıpları en aza indirmek için;</a:t>
            </a:r>
            <a:endParaRPr lang="tr-TR" sz="2000" b="1" dirty="0">
              <a:solidFill>
                <a:srgbClr val="00B3E3"/>
              </a:solidFill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8/25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51593" y="1666108"/>
            <a:ext cx="8208912" cy="3347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Sebzelerde bulunan bazı vitaminler suda çözünebilme özelliklerine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sahip olduğundan, pişirirken yemeğe fazla su eklenmemelidir. Aksi halde söz konusu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vitaminler yemeğin suyuna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geçerek,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sebzelerin besin değerinin azalmasına neden olur. 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 pişirilmeden hemen önce doğranmalıdır. Bu şekilde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oluşacak C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vitamini kaybı azalır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 ne kadar küçük doğranırsa, vitamin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mineral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kaybı da o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olur.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9932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B3E3"/>
                </a:solidFill>
              </a:rPr>
              <a:t>Pişirme sürecinde </a:t>
            </a:r>
            <a:r>
              <a:rPr lang="tr-TR" sz="4000" b="1" dirty="0">
                <a:solidFill>
                  <a:srgbClr val="00B3E3"/>
                </a:solidFill>
              </a:rPr>
              <a:t>oluşacak kayıpları en aza indirmek için;</a:t>
            </a:r>
            <a:endParaRPr lang="tr-TR" sz="2000" b="1" dirty="0">
              <a:solidFill>
                <a:srgbClr val="00B3E3"/>
              </a:solidFill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9/25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6798" y="1610436"/>
            <a:ext cx="8208912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Sebzeler uzun süre suda pişirilmemelidir. Aksi takdirde doğal yapıları bozularak; 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 içerikleri azalma, 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mineral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kaybı,</a:t>
            </a: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Besleyici ögelerinde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azalmalar olur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patlıcan ve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ıspanak benzeri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besinler kısa sürede pişer.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besinleri uzun süre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pişirmek ve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pişirirken sık sık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karıştırmak,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3E3"/>
              </a:buClr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şeklinin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bozulmasına ve vitaminini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kaybetmesine neden olur.</a:t>
            </a: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3E3"/>
              </a:buClr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3E3"/>
              </a:buClr>
              <a:buFont typeface="Arial" pitchFamily="34" charset="0"/>
              <a:buChar char="•"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955</Words>
  <Application>Microsoft Office PowerPoint</Application>
  <PresentationFormat>Ekran Gösterisi (4:3)</PresentationFormat>
  <Paragraphs>119</Paragraphs>
  <Slides>25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digdem</cp:lastModifiedBy>
  <cp:revision>50</cp:revision>
  <dcterms:created xsi:type="dcterms:W3CDTF">2013-11-15T09:24:42Z</dcterms:created>
  <dcterms:modified xsi:type="dcterms:W3CDTF">2014-01-03T12:20:07Z</dcterms:modified>
</cp:coreProperties>
</file>